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17"/>
  </p:notesMasterIdLst>
  <p:sldIdLst>
    <p:sldId id="256" r:id="rId2"/>
    <p:sldId id="257" r:id="rId3"/>
    <p:sldId id="269" r:id="rId4"/>
    <p:sldId id="274" r:id="rId5"/>
    <p:sldId id="272" r:id="rId6"/>
    <p:sldId id="268" r:id="rId7"/>
    <p:sldId id="275" r:id="rId8"/>
    <p:sldId id="259" r:id="rId9"/>
    <p:sldId id="276" r:id="rId10"/>
    <p:sldId id="261" r:id="rId11"/>
    <p:sldId id="263" r:id="rId12"/>
    <p:sldId id="265" r:id="rId13"/>
    <p:sldId id="266" r:id="rId14"/>
    <p:sldId id="270" r:id="rId15"/>
    <p:sldId id="27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6c870875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6c870875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c87087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c87087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3588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172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9028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7286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C6F822A4-8DA6-4447-9B1F-C5DB58435268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66118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9955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6386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3705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5795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9937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6/1/2022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0815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50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kv"/><Relationship Id="rId1" Type="http://schemas.microsoft.com/office/2007/relationships/media" Target="../media/media10.mkv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Computer Graphics Basics</a:t>
            </a:r>
            <a:r>
              <a:rPr lang="zh-TW" alt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Project#2</a:t>
            </a:r>
            <a:endParaRPr dirty="0"/>
          </a:p>
        </p:txBody>
      </p:sp>
      <p:sp>
        <p:nvSpPr>
          <p:cNvPr id="5" name="Google Shape;137;p26">
            <a:extLst>
              <a:ext uri="{FF2B5EF4-FFF2-40B4-BE49-F238E27FC236}">
                <a16:creationId xmlns:a16="http://schemas.microsoft.com/office/drawing/2014/main" id="{E4A8A5CD-370E-426E-AD6E-DF13E652B240}"/>
              </a:ext>
            </a:extLst>
          </p:cNvPr>
          <p:cNvSpPr txBox="1">
            <a:spLocks/>
          </p:cNvSpPr>
          <p:nvPr/>
        </p:nvSpPr>
        <p:spPr>
          <a:xfrm>
            <a:off x="1190064" y="4209275"/>
            <a:ext cx="9144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/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B10815044 </a:t>
            </a:r>
            <a:r>
              <a:rPr lang="zh-TW" altLang="en-US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謝鈞曜</a:t>
            </a:r>
            <a:endParaRPr lang="en-US" altLang="zh-TW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/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B10815057</a:t>
            </a:r>
            <a:r>
              <a:rPr lang="zh-TW" altLang="en-US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廖聖郝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C9E4B-1B1D-41C6-8B7F-3128E10E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396" y="129794"/>
            <a:ext cx="5593208" cy="50012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Water And Environment Map </a:t>
            </a:r>
            <a:endParaRPr lang="zh-TW" altLang="en-US" dirty="0"/>
          </a:p>
        </p:txBody>
      </p:sp>
      <p:pic>
        <p:nvPicPr>
          <p:cNvPr id="6" name="2022-06-01 19-34-15">
            <a:hlinkClick r:id="" action="ppaction://media"/>
            <a:extLst>
              <a:ext uri="{FF2B5EF4-FFF2-40B4-BE49-F238E27FC236}">
                <a16:creationId xmlns:a16="http://schemas.microsoft.com/office/drawing/2014/main" id="{063608A9-7455-D40E-C02E-8301FDD2FC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0709" y="728017"/>
            <a:ext cx="7503847" cy="4220501"/>
          </a:xfrm>
        </p:spPr>
      </p:pic>
    </p:spTree>
    <p:extLst>
      <p:ext uri="{BB962C8B-B14F-4D97-AF65-F5344CB8AC3E}">
        <p14:creationId xmlns:p14="http://schemas.microsoft.com/office/powerpoint/2010/main" val="37893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C9E4B-1B1D-41C6-8B7F-3128E10E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657" y="127508"/>
            <a:ext cx="3182684" cy="50012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Shader Material</a:t>
            </a:r>
            <a:endParaRPr lang="zh-TW" altLang="en-US" dirty="0"/>
          </a:p>
        </p:txBody>
      </p:sp>
      <p:pic>
        <p:nvPicPr>
          <p:cNvPr id="6" name="2022-06-01 14-45-15">
            <a:hlinkClick r:id="" action="ppaction://media"/>
            <a:extLst>
              <a:ext uri="{FF2B5EF4-FFF2-40B4-BE49-F238E27FC236}">
                <a16:creationId xmlns:a16="http://schemas.microsoft.com/office/drawing/2014/main" id="{FCD4F490-05D3-970B-87CC-1060701169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191" y="864634"/>
            <a:ext cx="7607617" cy="4278866"/>
          </a:xfrm>
        </p:spPr>
      </p:pic>
    </p:spTree>
    <p:extLst>
      <p:ext uri="{BB962C8B-B14F-4D97-AF65-F5344CB8AC3E}">
        <p14:creationId xmlns:p14="http://schemas.microsoft.com/office/powerpoint/2010/main" val="154138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C9E4B-1B1D-41C6-8B7F-3128E10E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328" y="127508"/>
            <a:ext cx="2607343" cy="500126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Tooon</a:t>
            </a:r>
            <a:r>
              <a:rPr lang="en-US" altLang="zh-TW" dirty="0"/>
              <a:t> Shader</a:t>
            </a:r>
            <a:endParaRPr lang="zh-TW" altLang="en-US" dirty="0"/>
          </a:p>
        </p:txBody>
      </p:sp>
      <p:pic>
        <p:nvPicPr>
          <p:cNvPr id="5" name="2022-06-01 14-46-32">
            <a:hlinkClick r:id="" action="ppaction://media"/>
            <a:extLst>
              <a:ext uri="{FF2B5EF4-FFF2-40B4-BE49-F238E27FC236}">
                <a16:creationId xmlns:a16="http://schemas.microsoft.com/office/drawing/2014/main" id="{5CC1ECC4-3885-69E8-8834-F01F7B2CDB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236" y="627634"/>
            <a:ext cx="8018003" cy="4509685"/>
          </a:xfrm>
        </p:spPr>
      </p:pic>
    </p:spTree>
    <p:extLst>
      <p:ext uri="{BB962C8B-B14F-4D97-AF65-F5344CB8AC3E}">
        <p14:creationId xmlns:p14="http://schemas.microsoft.com/office/powerpoint/2010/main" val="157023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C9E4B-1B1D-41C6-8B7F-3128E10E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328" y="127508"/>
            <a:ext cx="2607343" cy="50012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Motion Blur</a:t>
            </a:r>
            <a:endParaRPr lang="zh-TW" altLang="en-US" dirty="0"/>
          </a:p>
        </p:txBody>
      </p:sp>
      <p:pic>
        <p:nvPicPr>
          <p:cNvPr id="6" name="2022-06-01 14-49-02">
            <a:hlinkClick r:id="" action="ppaction://media"/>
            <a:extLst>
              <a:ext uri="{FF2B5EF4-FFF2-40B4-BE49-F238E27FC236}">
                <a16:creationId xmlns:a16="http://schemas.microsoft.com/office/drawing/2014/main" id="{D984DC57-C965-A6DE-D90A-3A1AFA41C2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1670" y="628552"/>
            <a:ext cx="7800657" cy="4387440"/>
          </a:xfrm>
        </p:spPr>
      </p:pic>
    </p:spTree>
    <p:extLst>
      <p:ext uri="{BB962C8B-B14F-4D97-AF65-F5344CB8AC3E}">
        <p14:creationId xmlns:p14="http://schemas.microsoft.com/office/powerpoint/2010/main" val="377787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C9E4B-1B1D-41C6-8B7F-3128E10E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455" y="14224"/>
            <a:ext cx="2805090" cy="50012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Sketch Shader</a:t>
            </a:r>
            <a:endParaRPr lang="zh-TW" altLang="en-US" dirty="0"/>
          </a:p>
        </p:txBody>
      </p:sp>
      <p:pic>
        <p:nvPicPr>
          <p:cNvPr id="5" name="2022-06-01 15-44-10">
            <a:hlinkClick r:id="" action="ppaction://media"/>
            <a:extLst>
              <a:ext uri="{FF2B5EF4-FFF2-40B4-BE49-F238E27FC236}">
                <a16:creationId xmlns:a16="http://schemas.microsoft.com/office/drawing/2014/main" id="{16550539-0D41-432B-8143-34B66C0302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738" y="514350"/>
            <a:ext cx="8240524" cy="4634841"/>
          </a:xfrm>
        </p:spPr>
      </p:pic>
    </p:spTree>
    <p:extLst>
      <p:ext uri="{BB962C8B-B14F-4D97-AF65-F5344CB8AC3E}">
        <p14:creationId xmlns:p14="http://schemas.microsoft.com/office/powerpoint/2010/main" val="20283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201BA-6D79-0659-517E-38A40AED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102" y="77775"/>
            <a:ext cx="7543800" cy="1207008"/>
          </a:xfrm>
        </p:spPr>
        <p:txBody>
          <a:bodyPr/>
          <a:lstStyle/>
          <a:p>
            <a:r>
              <a:rPr lang="zh-TW" altLang="en-US" dirty="0"/>
              <a:t>影子</a:t>
            </a:r>
          </a:p>
        </p:txBody>
      </p:sp>
      <p:pic>
        <p:nvPicPr>
          <p:cNvPr id="4" name="2022-06-01 23-49-45">
            <a:hlinkClick r:id="" action="ppaction://media"/>
            <a:extLst>
              <a:ext uri="{FF2B5EF4-FFF2-40B4-BE49-F238E27FC236}">
                <a16:creationId xmlns:a16="http://schemas.microsoft.com/office/drawing/2014/main" id="{169BCFB8-02B4-423E-02A2-7CE5B1DD4A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815" y="1059700"/>
            <a:ext cx="6860613" cy="3858717"/>
          </a:xfrm>
        </p:spPr>
      </p:pic>
    </p:spTree>
    <p:extLst>
      <p:ext uri="{BB962C8B-B14F-4D97-AF65-F5344CB8AC3E}">
        <p14:creationId xmlns:p14="http://schemas.microsoft.com/office/powerpoint/2010/main" val="29771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19144" y="336580"/>
            <a:ext cx="2122349" cy="550926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Overview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AB1EC8-40C1-702C-4D44-75DE33924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951" y="887506"/>
            <a:ext cx="5310098" cy="41404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C9E4B-1B1D-41C6-8B7F-3128E10E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798" y="50576"/>
            <a:ext cx="1616402" cy="50012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particle</a:t>
            </a:r>
            <a:endParaRPr lang="zh-TW" altLang="en-US" dirty="0"/>
          </a:p>
        </p:txBody>
      </p:sp>
      <p:pic>
        <p:nvPicPr>
          <p:cNvPr id="6" name="2022-06-01 15-41-49">
            <a:hlinkClick r:id="" action="ppaction://media"/>
            <a:extLst>
              <a:ext uri="{FF2B5EF4-FFF2-40B4-BE49-F238E27FC236}">
                <a16:creationId xmlns:a16="http://schemas.microsoft.com/office/drawing/2014/main" id="{E705AC08-E8BD-B771-0D09-6CA0B814E7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938" y="550702"/>
            <a:ext cx="7966123" cy="4480506"/>
          </a:xfrm>
        </p:spPr>
      </p:pic>
    </p:spTree>
    <p:extLst>
      <p:ext uri="{BB962C8B-B14F-4D97-AF65-F5344CB8AC3E}">
        <p14:creationId xmlns:p14="http://schemas.microsoft.com/office/powerpoint/2010/main" val="328077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C9E4B-1B1D-41C6-8B7F-3128E10E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798" y="50576"/>
            <a:ext cx="1616402" cy="50012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particle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486499-BD79-3CE8-5E61-43823E27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隨機起始位置</a:t>
            </a:r>
            <a:endParaRPr lang="en-US" altLang="zh-TW" dirty="0"/>
          </a:p>
          <a:p>
            <a:r>
              <a:rPr lang="zh-TW" altLang="en-US" dirty="0"/>
              <a:t>每幀更新位置</a:t>
            </a:r>
            <a:r>
              <a:rPr lang="en-US" altLang="zh-TW" dirty="0"/>
              <a:t>(</a:t>
            </a:r>
            <a:r>
              <a:rPr lang="zh-TW" altLang="en-US" dirty="0"/>
              <a:t>下降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用</a:t>
            </a:r>
            <a:r>
              <a:rPr lang="en-US" altLang="zh-TW" dirty="0"/>
              <a:t>buffer</a:t>
            </a:r>
            <a:r>
              <a:rPr lang="zh-TW" altLang="en-US" dirty="0"/>
              <a:t>一次傳送所有粒子資訊到</a:t>
            </a:r>
            <a:r>
              <a:rPr lang="en-US" altLang="zh-TW" dirty="0"/>
              <a:t>GPU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68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C9E4B-1B1D-41C6-8B7F-3128E10E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533" y="50576"/>
            <a:ext cx="4128178" cy="500126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ShadOW</a:t>
            </a:r>
            <a:endParaRPr lang="zh-TW" altLang="en-US" dirty="0"/>
          </a:p>
        </p:txBody>
      </p:sp>
      <p:pic>
        <p:nvPicPr>
          <p:cNvPr id="5" name="2022-06-01 20-03-49">
            <a:hlinkClick r:id="" action="ppaction://media"/>
            <a:extLst>
              <a:ext uri="{FF2B5EF4-FFF2-40B4-BE49-F238E27FC236}">
                <a16:creationId xmlns:a16="http://schemas.microsoft.com/office/drawing/2014/main" id="{EA1A4143-2F6D-EC5E-8BEB-83268D22E7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424" y="550702"/>
            <a:ext cx="7775152" cy="4373095"/>
          </a:xfrm>
        </p:spPr>
      </p:pic>
    </p:spTree>
    <p:extLst>
      <p:ext uri="{BB962C8B-B14F-4D97-AF65-F5344CB8AC3E}">
        <p14:creationId xmlns:p14="http://schemas.microsoft.com/office/powerpoint/2010/main" val="30570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C9E4B-1B1D-41C6-8B7F-3128E10E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875" y="38735"/>
            <a:ext cx="960248" cy="50012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Fire</a:t>
            </a:r>
            <a:endParaRPr lang="zh-TW" altLang="en-US" dirty="0"/>
          </a:p>
        </p:txBody>
      </p:sp>
      <p:pic>
        <p:nvPicPr>
          <p:cNvPr id="5" name="2022-06-01 14-50-45">
            <a:hlinkClick r:id="" action="ppaction://media"/>
            <a:extLst>
              <a:ext uri="{FF2B5EF4-FFF2-40B4-BE49-F238E27FC236}">
                <a16:creationId xmlns:a16="http://schemas.microsoft.com/office/drawing/2014/main" id="{D5D63E7A-8D0C-422A-1D74-5985C23624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791" y="654466"/>
            <a:ext cx="7912417" cy="4450299"/>
          </a:xfrm>
        </p:spPr>
      </p:pic>
    </p:spTree>
    <p:extLst>
      <p:ext uri="{BB962C8B-B14F-4D97-AF65-F5344CB8AC3E}">
        <p14:creationId xmlns:p14="http://schemas.microsoft.com/office/powerpoint/2010/main" val="47907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754BA-0441-C353-21CC-D4B1FFC4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73E20-4E4F-D5FD-EE3B-0F60DDAF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原理與粒子系統相同</a:t>
            </a:r>
          </a:p>
        </p:txBody>
      </p:sp>
    </p:spTree>
    <p:extLst>
      <p:ext uri="{BB962C8B-B14F-4D97-AF65-F5344CB8AC3E}">
        <p14:creationId xmlns:p14="http://schemas.microsoft.com/office/powerpoint/2010/main" val="289187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C9E4B-1B1D-41C6-8B7F-3128E10E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792" y="48514"/>
            <a:ext cx="1534414" cy="50012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Mosaic</a:t>
            </a:r>
            <a:endParaRPr lang="zh-TW" altLang="en-US" dirty="0"/>
          </a:p>
        </p:txBody>
      </p:sp>
      <p:pic>
        <p:nvPicPr>
          <p:cNvPr id="6" name="2022-06-01 14-40-22">
            <a:hlinkClick r:id="" action="ppaction://media"/>
            <a:extLst>
              <a:ext uri="{FF2B5EF4-FFF2-40B4-BE49-F238E27FC236}">
                <a16:creationId xmlns:a16="http://schemas.microsoft.com/office/drawing/2014/main" id="{02FBB89D-4614-1530-AD54-AFBC67DBC3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162" y="599821"/>
            <a:ext cx="7847675" cy="4413885"/>
          </a:xfrm>
        </p:spPr>
      </p:pic>
    </p:spTree>
    <p:extLst>
      <p:ext uri="{BB962C8B-B14F-4D97-AF65-F5344CB8AC3E}">
        <p14:creationId xmlns:p14="http://schemas.microsoft.com/office/powerpoint/2010/main" val="248868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227019-012C-1A1F-DE71-2E66169B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MOSAIC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96062-906C-F641-25B3-B836AFE72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framebuffer</a:t>
            </a:r>
            <a:r>
              <a:rPr lang="zh-TW" altLang="en-US" dirty="0"/>
              <a:t>將整個螢幕馬賽克化</a:t>
            </a:r>
            <a:endParaRPr lang="en-US" altLang="zh-TW" dirty="0"/>
          </a:p>
          <a:p>
            <a:r>
              <a:rPr lang="zh-TW" altLang="en-US" dirty="0"/>
              <a:t>取某點作為該區域之顏色</a:t>
            </a:r>
          </a:p>
        </p:txBody>
      </p:sp>
    </p:spTree>
    <p:extLst>
      <p:ext uri="{BB962C8B-B14F-4D97-AF65-F5344CB8AC3E}">
        <p14:creationId xmlns:p14="http://schemas.microsoft.com/office/powerpoint/2010/main" val="674392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204</TotalTime>
  <Words>74</Words>
  <Application>Microsoft Office PowerPoint</Application>
  <PresentationFormat>如螢幕大小 (16:9)</PresentationFormat>
  <Paragraphs>23</Paragraphs>
  <Slides>15</Slides>
  <Notes>2</Notes>
  <HiddenSlides>0</HiddenSlides>
  <MMClips>10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Arial</vt:lpstr>
      <vt:lpstr>Calibri</vt:lpstr>
      <vt:lpstr>Rockwell</vt:lpstr>
      <vt:lpstr>Rockwell Condensed</vt:lpstr>
      <vt:lpstr>Times New Roman</vt:lpstr>
      <vt:lpstr>Wingdings</vt:lpstr>
      <vt:lpstr>木刻字型</vt:lpstr>
      <vt:lpstr>Computer Graphics Basics Project#2</vt:lpstr>
      <vt:lpstr>Overview</vt:lpstr>
      <vt:lpstr>particle</vt:lpstr>
      <vt:lpstr>particle</vt:lpstr>
      <vt:lpstr>ShadOW</vt:lpstr>
      <vt:lpstr>Fire</vt:lpstr>
      <vt:lpstr>FIRE</vt:lpstr>
      <vt:lpstr>Mosaic</vt:lpstr>
      <vt:lpstr>MOSAIC</vt:lpstr>
      <vt:lpstr>Water And Environment Map </vt:lpstr>
      <vt:lpstr>Shader Material</vt:lpstr>
      <vt:lpstr>Tooon Shader</vt:lpstr>
      <vt:lpstr>Motion Blur</vt:lpstr>
      <vt:lpstr>Sketch Shader</vt:lpstr>
      <vt:lpstr>影子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Basics</dc:title>
  <dc:creator>JunYao</dc:creator>
  <cp:lastModifiedBy>哈哈 哈</cp:lastModifiedBy>
  <cp:revision>16</cp:revision>
  <dcterms:modified xsi:type="dcterms:W3CDTF">2022-06-01T15:58:13Z</dcterms:modified>
</cp:coreProperties>
</file>